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52" autoAdjust="0"/>
  </p:normalViewPr>
  <p:slideViewPr>
    <p:cSldViewPr>
      <p:cViewPr varScale="1">
        <p:scale>
          <a:sx n="85" d="100"/>
          <a:sy n="85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0E2A-EAEE-4EAE-9CAD-72CC7D41902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4956-55BB-49BF-8F0F-6ABB52CF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6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956-55BB-49BF-8F0F-6ABB52CF5E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8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956-55BB-49BF-8F0F-6ABB52CF5E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401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Первая </a:t>
            </a:r>
            <a:r>
              <a:rPr lang="ru-RU" sz="3600" b="1" dirty="0" smtClean="0">
                <a:solidFill>
                  <a:srgbClr val="000099"/>
                </a:solidFill>
              </a:rPr>
              <a:t> младшая  группа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ИТОГИ </a:t>
            </a:r>
            <a:r>
              <a:rPr lang="ru-RU" sz="2700" b="1" dirty="0" smtClean="0"/>
              <a:t>  УЧЕБНОГО    </a:t>
            </a:r>
            <a:r>
              <a:rPr lang="ru-RU" sz="2700" b="1" dirty="0"/>
              <a:t>2017-2018 </a:t>
            </a:r>
            <a:r>
              <a:rPr lang="ru-RU" sz="2700" b="1" dirty="0" smtClean="0"/>
              <a:t>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46085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Группа</a:t>
            </a:r>
            <a:r>
              <a:rPr lang="ru-RU" sz="3600" dirty="0"/>
              <a:t> </a:t>
            </a:r>
            <a:r>
              <a:rPr lang="ru-RU" sz="3600" b="1" dirty="0"/>
              <a:t>«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Пчёлки</a:t>
            </a:r>
            <a:r>
              <a:rPr lang="ru-RU" sz="3600" b="1" dirty="0"/>
              <a:t>»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«Труженики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- пчёлки не сидят без дела,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дети в группе «Пчёлки» учатся,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играя»</a:t>
            </a:r>
          </a:p>
          <a:p>
            <a:pPr algn="l"/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</a:t>
            </a:r>
          </a:p>
          <a:p>
            <a:pPr algn="l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Шипунова </a:t>
            </a:r>
          </a:p>
          <a:p>
            <a:pPr algn="l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Татьяна Владимировна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53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Спасибо  за  внимание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133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«Характер  человека более всего формируется в первые годы его жизни, и то, что ложится в этот характер в эти первые годы, - ложится прочно, становится второй натурой человека. Всё, что усваивается человеком впоследствии, никогда не имеет той глубины, какой отличается всё усвоенное в </a:t>
            </a: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раннем возрасте»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 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99"/>
                </a:solidFill>
                <a:latin typeface="+mj-lt"/>
              </a:rPr>
              <a:t>                                                              К.Д. Ушинский</a:t>
            </a:r>
          </a:p>
          <a:p>
            <a:endParaRPr lang="ru-RU" sz="1400" dirty="0">
              <a:latin typeface="+mj-lt"/>
            </a:endParaRPr>
          </a:p>
          <a:p>
            <a:pPr marL="0" indent="0" algn="ctr">
              <a:buNone/>
            </a:pPr>
            <a:endParaRPr lang="ru-RU" sz="14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4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ПРОБЛЕМА  НА  УЧЕБНЫЙ  ГОД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/>
              <a:t>ОРГАНИЗАЦИЯ ПРЕДМЕТНО-РАЗВИВАЮЩЕЙ СРЕДЫ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ЦЕЛЬ. </a:t>
            </a:r>
            <a:r>
              <a:rPr lang="ru-RU" sz="2400" dirty="0" smtClean="0"/>
              <a:t>Создание условий для лёгкой адаптации детей раннего возраста, оказавшихся в непривычных условиях пребывания в детском саду.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ЗАДАЧИ</a:t>
            </a:r>
            <a:r>
              <a:rPr lang="ru-RU" sz="2800" dirty="0" smtClean="0">
                <a:solidFill>
                  <a:srgbClr val="000099"/>
                </a:solidFill>
              </a:rPr>
              <a:t> * </a:t>
            </a:r>
            <a:r>
              <a:rPr lang="ru-RU" sz="2400" dirty="0"/>
              <a:t>Н</a:t>
            </a:r>
            <a:r>
              <a:rPr lang="ru-RU" sz="2400" dirty="0" smtClean="0"/>
              <a:t>аучить малыша жить в коллективе.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*</a:t>
            </a:r>
            <a:r>
              <a:rPr lang="ru-RU" sz="2400" dirty="0" smtClean="0"/>
              <a:t>Формировать  у детей 2 лет познавательный интерес.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99"/>
                </a:solidFill>
              </a:rPr>
              <a:t>*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Развивать психические процессы: речь, внимание, эмоциональное и слуховое  восприятие, общую и мелкую моторику.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99"/>
                </a:solidFill>
              </a:rPr>
              <a:t>*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Воспитывать культурно-гигиенические навыки.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ХАРАКТЕРИСТИКА  ГРУППЫ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 группе 18 детей: 10 мальчиков, 8 девочек.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Второй год пребывание – 5 детей: 3 мальчика,  2 девочки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С начала года вновь поступило 13 детей: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7 мальчиков, 6 девочек.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Возраст детей: до 2 лет – 3 </a:t>
            </a:r>
            <a:r>
              <a:rPr lang="ru-RU" sz="2400" dirty="0" smtClean="0">
                <a:latin typeface="+mj-lt"/>
              </a:rPr>
              <a:t>ребёнка (2 мальчика, 1 девочка), </a:t>
            </a:r>
            <a:r>
              <a:rPr lang="ru-RU" sz="2400" b="1" dirty="0" smtClean="0">
                <a:latin typeface="+mj-lt"/>
              </a:rPr>
              <a:t>до 3 лет – 14 </a:t>
            </a:r>
            <a:r>
              <a:rPr lang="ru-RU" sz="2400" dirty="0" smtClean="0">
                <a:latin typeface="+mj-lt"/>
              </a:rPr>
              <a:t>детей,  </a:t>
            </a:r>
            <a:r>
              <a:rPr lang="ru-RU" sz="2400" b="1" dirty="0" smtClean="0">
                <a:latin typeface="+mj-lt"/>
              </a:rPr>
              <a:t>до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3,5 лет</a:t>
            </a:r>
            <a:r>
              <a:rPr lang="ru-RU" sz="2400" dirty="0" smtClean="0">
                <a:latin typeface="+mj-lt"/>
              </a:rPr>
              <a:t> – 4 ребёнка</a:t>
            </a:r>
          </a:p>
          <a:p>
            <a:pPr marL="0" indent="0">
              <a:buNone/>
            </a:pPr>
            <a:r>
              <a:rPr lang="ru-RU" sz="2800" b="1" dirty="0" smtClean="0">
                <a:latin typeface="+mj-lt"/>
              </a:rPr>
              <a:t>Статус семьи.</a:t>
            </a:r>
          </a:p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Многодетная  семья – 8 </a:t>
            </a:r>
            <a:r>
              <a:rPr lang="ru-RU" sz="2400" dirty="0" smtClean="0">
                <a:latin typeface="+mj-lt"/>
              </a:rPr>
              <a:t>семей</a:t>
            </a:r>
          </a:p>
          <a:p>
            <a:r>
              <a:rPr lang="ru-RU" sz="2400" b="1" i="1" u="sng" dirty="0" smtClean="0">
                <a:latin typeface="+mj-lt"/>
              </a:rPr>
              <a:t>Адаптация     </a:t>
            </a:r>
            <a:r>
              <a:rPr lang="ru-RU" sz="2400" b="1" dirty="0" smtClean="0">
                <a:latin typeface="+mj-lt"/>
              </a:rPr>
              <a:t>средне лёгкая  </a:t>
            </a:r>
          </a:p>
          <a:p>
            <a:r>
              <a:rPr lang="ru-RU" sz="2400" b="1" i="1" u="sng" dirty="0" smtClean="0">
                <a:latin typeface="+mj-lt"/>
              </a:rPr>
              <a:t>Диагностика</a:t>
            </a:r>
            <a:r>
              <a:rPr lang="ru-RU" sz="2400" b="1" dirty="0" smtClean="0">
                <a:latin typeface="+mj-lt"/>
              </a:rPr>
              <a:t>:       </a:t>
            </a:r>
            <a:r>
              <a:rPr lang="ru-RU" sz="2400" b="1" dirty="0" err="1" smtClean="0">
                <a:latin typeface="+mj-lt"/>
              </a:rPr>
              <a:t>н.г</a:t>
            </a:r>
            <a:r>
              <a:rPr lang="ru-RU" sz="2400" b="1" dirty="0" smtClean="0">
                <a:latin typeface="+mj-lt"/>
              </a:rPr>
              <a:t>. – 80%,   </a:t>
            </a:r>
            <a:r>
              <a:rPr lang="ru-RU" sz="2400" b="1" dirty="0" err="1" smtClean="0">
                <a:latin typeface="+mj-lt"/>
              </a:rPr>
              <a:t>к.г</a:t>
            </a:r>
            <a:r>
              <a:rPr lang="ru-RU" sz="2400" b="1" dirty="0" smtClean="0">
                <a:latin typeface="+mj-lt"/>
              </a:rPr>
              <a:t>. – 80,1 %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4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72" y="260648"/>
            <a:ext cx="8424936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Организация</a:t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200" b="1" dirty="0" smtClean="0">
                <a:solidFill>
                  <a:srgbClr val="000099"/>
                </a:solidFill>
              </a:rPr>
              <a:t> предметно-развивающей   среды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000099"/>
              </a:solidFill>
            </a:endParaRPr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 descr="C:\Users\Татьяна\Desktop\ФОТО ДЕТИ\DSC0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2" y="1556792"/>
            <a:ext cx="8424936" cy="48965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Диагностика</a:t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Сводная таблица.  Начало  года.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10778"/>
              </p:ext>
            </p:extLst>
          </p:nvPr>
        </p:nvGraphicFramePr>
        <p:xfrm>
          <a:off x="895350" y="1601788"/>
          <a:ext cx="7352665" cy="4673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62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области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Итоговый показатель: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Познавательное развитие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Речевое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Социально-коммуникативное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Художественно-эстетическое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0" y="160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Диагностика</a:t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Сводная таблица.  Конец года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355621"/>
              </p:ext>
            </p:extLst>
          </p:nvPr>
        </p:nvGraphicFramePr>
        <p:xfrm>
          <a:off x="895667" y="1602327"/>
          <a:ext cx="7352665" cy="431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19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области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Итоговый показатель: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Познавательное развитие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94%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Речевое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53%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Социально-коммуникативное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Художественно-эстетическое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94%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Физическое развитие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57%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0" y="160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0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Индивидуальный и личностный подход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4" name="Объект 3" descr="E:\ФОТО ДЕТИ\6 АПРЕЛЯ 2018 ЯСЛИ\DSC015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1633292"/>
            <a:ext cx="5935287" cy="4748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42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Речевое  развитие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Татьяна\Desktop\ФОТО ДЕТИ\6 АПРЕЛЯ 2018 ЯСЛИ\DSC01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Организация дидактической игры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C:\Users\Татьяна\Desktop\ФОТО ДЕТИ\6 АПРЕЛЯ 2018 ЯСЛИ\DSC0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65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466</Words>
  <Application>Microsoft Office PowerPoint</Application>
  <PresentationFormat>Экран (4:3)</PresentationFormat>
  <Paragraphs>160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Первая  младшая  группа  ИТОГИ   УЧЕБНОГО    2017-2018  года</vt:lpstr>
      <vt:lpstr>ПРОБЛЕМА  НА  УЧЕБНЫЙ  ГОД</vt:lpstr>
      <vt:lpstr>ХАРАКТЕРИСТИКА  ГРУППЫ</vt:lpstr>
      <vt:lpstr>Организация  предметно-развивающей   среды</vt:lpstr>
      <vt:lpstr>Диагностика Сводная таблица.  Начало  года.</vt:lpstr>
      <vt:lpstr>Диагностика Сводная таблица.  Конец года</vt:lpstr>
      <vt:lpstr>Индивидуальный и личностный подход</vt:lpstr>
      <vt:lpstr>Речевое  развитие</vt:lpstr>
      <vt:lpstr>Организация дидактической игры 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20</cp:revision>
  <dcterms:created xsi:type="dcterms:W3CDTF">2018-04-08T09:13:39Z</dcterms:created>
  <dcterms:modified xsi:type="dcterms:W3CDTF">2020-09-08T10:31:40Z</dcterms:modified>
</cp:coreProperties>
</file>